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61" r:id="rId3"/>
    <p:sldId id="292" r:id="rId4"/>
    <p:sldId id="293" r:id="rId5"/>
    <p:sldId id="291" r:id="rId6"/>
    <p:sldId id="262" r:id="rId7"/>
    <p:sldId id="299" r:id="rId8"/>
    <p:sldId id="263" r:id="rId9"/>
    <p:sldId id="300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huwat" initials="A" lastIdx="1" clrIdx="0">
    <p:extLst>
      <p:ext uri="{19B8F6BF-5375-455C-9EA6-DF929625EA0E}">
        <p15:presenceInfo xmlns:p15="http://schemas.microsoft.com/office/powerpoint/2012/main" xmlns="" userId="Akhuw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434" autoAdjust="0"/>
  </p:normalViewPr>
  <p:slideViewPr>
    <p:cSldViewPr snapToGrid="0">
      <p:cViewPr>
        <p:scale>
          <a:sx n="79" d="100"/>
          <a:sy n="79" d="100"/>
        </p:scale>
        <p:origin x="-3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4DEA-2C2E-42AE-8366-BA845BF0B89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1A184-0A07-49B8-843B-772097CC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F64F-AB74-40A6-859C-1B19839E8E20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info@akhuwat.org.p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85634" y="6065640"/>
            <a:ext cx="4056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042-35122222 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042-35122743  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042-35156382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UAN</a:t>
            </a:r>
            <a:r>
              <a:rPr lang="en-US" sz="1400" dirty="0">
                <a:solidFill>
                  <a:srgbClr val="00B050"/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111-448-464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   | 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400" dirty="0">
                <a:solidFill>
                  <a:srgbClr val="00B050"/>
                </a:solidFill>
              </a:rPr>
              <a:t> Fax: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042-35157257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86" y="6290519"/>
            <a:ext cx="483972" cy="567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7" y="6413143"/>
            <a:ext cx="314216" cy="31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1658" y="6132948"/>
            <a:ext cx="405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19-Civic, Sector A-2, Township,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Lahore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</a:rPr>
              <a:t>www.</a:t>
            </a: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akhuwat.org.pk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en-US" dirty="0"/>
              <a:t>  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3554569" cy="6858000"/>
            <a:chOff x="0" y="0"/>
            <a:chExt cx="3554569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554569" cy="685800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152" y="128790"/>
              <a:ext cx="3348507" cy="66326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16321" r="56307" b="19234"/>
            <a:stretch/>
          </p:blipFill>
          <p:spPr>
            <a:xfrm>
              <a:off x="90152" y="151195"/>
              <a:ext cx="3342161" cy="46015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41" t="28652" r="31382" b="45081"/>
            <a:stretch/>
          </p:blipFill>
          <p:spPr>
            <a:xfrm>
              <a:off x="114136" y="4752785"/>
              <a:ext cx="3326295" cy="1974574"/>
            </a:xfrm>
            <a:prstGeom prst="rect">
              <a:avLst/>
            </a:prstGeom>
          </p:spPr>
        </p:pic>
      </p:grpSp>
      <p:sp>
        <p:nvSpPr>
          <p:cNvPr id="19" name="Subtitle 2"/>
          <p:cNvSpPr txBox="1">
            <a:spLocks/>
          </p:cNvSpPr>
          <p:nvPr/>
        </p:nvSpPr>
        <p:spPr>
          <a:xfrm>
            <a:off x="5134813" y="5956639"/>
            <a:ext cx="4727815" cy="43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. A KH U W A T . O R G . P K</a:t>
            </a:r>
            <a:endParaRPr lang="en-US" sz="1050" b="1" dirty="0">
              <a:solidFill>
                <a:srgbClr val="00B05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24720" y="3445099"/>
            <a:ext cx="6468035" cy="140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BEST PRACTICES IN MICROFINANCE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7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GLOBAL ISLAMIC MICROFINANCE FORUM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Dr. </a:t>
            </a:r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Shahıd A Zıa 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Director, Akhuwat)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87" y="527781"/>
            <a:ext cx="2196065" cy="21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11377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F77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2467" y="5079091"/>
            <a:ext cx="72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</a:t>
            </a:r>
            <a:r>
              <a:rPr lang="en-GB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akhuwat.org.pk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50" y="699324"/>
            <a:ext cx="2839128" cy="2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433" y="1778969"/>
            <a:ext cx="81335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chains of poverty are not beyond the bounds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possibility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break”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Nurture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23433" y="679630"/>
            <a:ext cx="4584806" cy="1033055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BORROWER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117" y="1828800"/>
            <a:ext cx="81335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“Akhuwat is a synonym of volunteerism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Carefully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Vision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Capacity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Discipline &amp; Strict Accountability</a:t>
            </a:r>
          </a:p>
          <a:p>
            <a:pPr>
              <a:lnSpc>
                <a:spcPct val="150000"/>
              </a:lnSpc>
              <a:buClr>
                <a:srgbClr val="FFC000"/>
              </a:buClr>
              <a:defRPr/>
            </a:pP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09117" y="639157"/>
            <a:ext cx="4312101" cy="102998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EMPLOYEE</a:t>
            </a:r>
            <a:endParaRPr lang="en-US" sz="66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117" y="1785257"/>
            <a:ext cx="81335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“There’s a way to do it better – find it”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Thomas Edison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Carefully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Suited to Expertise, Skill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09117" y="595350"/>
            <a:ext cx="4994273" cy="100122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PRODUCT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605" y="1828800"/>
            <a:ext cx="81335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“Even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Miracles Take A Little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Duration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Purpose – Right Utilization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  <a:p>
            <a:pPr>
              <a:buClr>
                <a:srgbClr val="FFC000"/>
              </a:buClr>
              <a:defRPr/>
            </a:pPr>
            <a:endParaRPr lang="en-US" sz="2000" dirty="0" smtClean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+mj-cs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47956" y="662592"/>
            <a:ext cx="4312101" cy="915602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LOAN</a:t>
            </a:r>
            <a:endParaRPr lang="en-US" sz="66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6986" y="712335"/>
            <a:ext cx="5206856" cy="1116465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MANAGEMENT</a:t>
            </a:r>
            <a:endParaRPr lang="en-US" sz="66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76986" y="2028526"/>
            <a:ext cx="82612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“Management is nothing more than motivating other people” – Lee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Lacocca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Knowledge of Industry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015" y="601579"/>
            <a:ext cx="5201890" cy="112562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GOVERNANCE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015" y="2035868"/>
            <a:ext cx="78650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“Quitters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quit, decision makers move 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Lemme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Like minded, proven leadership track, will to give time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&amp; Participation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Management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650" y="151195"/>
            <a:ext cx="6142561" cy="2300795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Autofit/>
          </a:bodyPr>
          <a:lstStyle/>
          <a:p>
            <a:pPr algn="l"/>
            <a:r>
              <a:rPr lang="en-US" sz="66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EXTERNAL ENVIRONMENT</a:t>
            </a:r>
            <a:endParaRPr lang="en-US" sz="66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3650" y="2584939"/>
            <a:ext cx="799284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External Environment – Actors, Regulators, Banks, Donors,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Media, Opinion Makers, Politicians, Tax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Alliances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good practices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839174" y="189526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39174" y="1929316"/>
            <a:ext cx="7992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“Small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beautiful but large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and Steady – Organic Growth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(Harvard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39174" y="558000"/>
            <a:ext cx="4201739" cy="10993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GROWTH</a:t>
            </a:r>
            <a:endParaRPr lang="en-US" sz="44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240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BORROWER</vt:lpstr>
      <vt:lpstr>EMPLOYEE</vt:lpstr>
      <vt:lpstr>PRODUCT</vt:lpstr>
      <vt:lpstr>LOAN</vt:lpstr>
      <vt:lpstr>MANAGEMENT</vt:lpstr>
      <vt:lpstr>GOVERNANCE</vt:lpstr>
      <vt:lpstr>EXTERNAL ENVIRONMENT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DONATE</dc:title>
  <dc:creator>Muffle</dc:creator>
  <cp:lastModifiedBy>shagufta</cp:lastModifiedBy>
  <cp:revision>142</cp:revision>
  <dcterms:created xsi:type="dcterms:W3CDTF">2017-05-13T21:05:22Z</dcterms:created>
  <dcterms:modified xsi:type="dcterms:W3CDTF">2017-12-04T06:04:56Z</dcterms:modified>
</cp:coreProperties>
</file>